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2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2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1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42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88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28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61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57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0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59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3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90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16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1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56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370C1C-89B5-4398-961B-293D6A11ADCB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3F02-A3F1-453F-AF3C-D0E984E5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4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902" y="365126"/>
            <a:ext cx="5097519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3" y="220717"/>
            <a:ext cx="5097518" cy="6350983"/>
          </a:xfrm>
        </p:spPr>
      </p:pic>
    </p:spTree>
    <p:extLst>
      <p:ext uri="{BB962C8B-B14F-4D97-AF65-F5344CB8AC3E}">
        <p14:creationId xmlns:p14="http://schemas.microsoft.com/office/powerpoint/2010/main" val="29740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166" y="365126"/>
            <a:ext cx="5633544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66" y="231228"/>
            <a:ext cx="5633544" cy="6217502"/>
          </a:xfrm>
        </p:spPr>
      </p:pic>
    </p:spTree>
    <p:extLst>
      <p:ext uri="{BB962C8B-B14F-4D97-AF65-F5344CB8AC3E}">
        <p14:creationId xmlns:p14="http://schemas.microsoft.com/office/powerpoint/2010/main" val="1827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448" y="365126"/>
            <a:ext cx="6232635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8" y="365125"/>
            <a:ext cx="6358759" cy="5772915"/>
          </a:xfrm>
        </p:spPr>
      </p:pic>
    </p:spTree>
    <p:extLst>
      <p:ext uri="{BB962C8B-B14F-4D97-AF65-F5344CB8AC3E}">
        <p14:creationId xmlns:p14="http://schemas.microsoft.com/office/powerpoint/2010/main" val="12372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118" y="365126"/>
            <a:ext cx="6306206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" y="365125"/>
            <a:ext cx="6306206" cy="5930571"/>
          </a:xfrm>
        </p:spPr>
      </p:pic>
    </p:spTree>
    <p:extLst>
      <p:ext uri="{BB962C8B-B14F-4D97-AF65-F5344CB8AC3E}">
        <p14:creationId xmlns:p14="http://schemas.microsoft.com/office/powerpoint/2010/main" val="3507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365126"/>
            <a:ext cx="6274676" cy="5899040"/>
          </a:xfrm>
        </p:spPr>
      </p:pic>
    </p:spTree>
    <p:extLst>
      <p:ext uri="{BB962C8B-B14F-4D97-AF65-F5344CB8AC3E}">
        <p14:creationId xmlns:p14="http://schemas.microsoft.com/office/powerpoint/2010/main" val="17249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66" y="365126"/>
            <a:ext cx="6011917" cy="5972612"/>
          </a:xfrm>
        </p:spPr>
      </p:pic>
    </p:spTree>
    <p:extLst>
      <p:ext uri="{BB962C8B-B14F-4D97-AF65-F5344CB8AC3E}">
        <p14:creationId xmlns:p14="http://schemas.microsoft.com/office/powerpoint/2010/main" val="3243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H="1">
            <a:off x="7493875" y="367862"/>
            <a:ext cx="45719" cy="56755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9310" y="1271752"/>
            <a:ext cx="5654566" cy="506598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220717"/>
            <a:ext cx="6516414" cy="63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8290" y="365126"/>
            <a:ext cx="5780689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0" y="365126"/>
            <a:ext cx="5780689" cy="5811837"/>
          </a:xfrm>
        </p:spPr>
      </p:pic>
    </p:spTree>
    <p:extLst>
      <p:ext uri="{BB962C8B-B14F-4D97-AF65-F5344CB8AC3E}">
        <p14:creationId xmlns:p14="http://schemas.microsoft.com/office/powerpoint/2010/main" val="24951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6967" y="365126"/>
            <a:ext cx="5360274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7" y="365126"/>
            <a:ext cx="5360274" cy="5811837"/>
          </a:xfrm>
        </p:spPr>
      </p:pic>
    </p:spTree>
    <p:extLst>
      <p:ext uri="{BB962C8B-B14F-4D97-AF65-F5344CB8AC3E}">
        <p14:creationId xmlns:p14="http://schemas.microsoft.com/office/powerpoint/2010/main" val="33403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228" y="365126"/>
            <a:ext cx="5339255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365126"/>
            <a:ext cx="5339255" cy="5811837"/>
          </a:xfrm>
        </p:spPr>
      </p:pic>
    </p:spTree>
    <p:extLst>
      <p:ext uri="{BB962C8B-B14F-4D97-AF65-F5344CB8AC3E}">
        <p14:creationId xmlns:p14="http://schemas.microsoft.com/office/powerpoint/2010/main" val="2914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228" y="365126"/>
            <a:ext cx="5370786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365126"/>
            <a:ext cx="5370786" cy="5987191"/>
          </a:xfrm>
        </p:spPr>
      </p:pic>
    </p:spTree>
    <p:extLst>
      <p:ext uri="{BB962C8B-B14F-4D97-AF65-F5344CB8AC3E}">
        <p14:creationId xmlns:p14="http://schemas.microsoft.com/office/powerpoint/2010/main" val="31351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510" y="365126"/>
            <a:ext cx="5896303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0" y="365125"/>
            <a:ext cx="5896303" cy="6119758"/>
          </a:xfrm>
        </p:spPr>
      </p:pic>
    </p:spTree>
    <p:extLst>
      <p:ext uri="{BB962C8B-B14F-4D97-AF65-F5344CB8AC3E}">
        <p14:creationId xmlns:p14="http://schemas.microsoft.com/office/powerpoint/2010/main" val="889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02" y="365126"/>
            <a:ext cx="5801711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2" y="365126"/>
            <a:ext cx="5801711" cy="5814957"/>
          </a:xfrm>
        </p:spPr>
      </p:pic>
    </p:spTree>
    <p:extLst>
      <p:ext uri="{BB962C8B-B14F-4D97-AF65-F5344CB8AC3E}">
        <p14:creationId xmlns:p14="http://schemas.microsoft.com/office/powerpoint/2010/main" val="16755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2676" y="365126"/>
            <a:ext cx="6053958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365126"/>
            <a:ext cx="6053958" cy="5811837"/>
          </a:xfrm>
        </p:spPr>
      </p:pic>
    </p:spTree>
    <p:extLst>
      <p:ext uri="{BB962C8B-B14F-4D97-AF65-F5344CB8AC3E}">
        <p14:creationId xmlns:p14="http://schemas.microsoft.com/office/powerpoint/2010/main" val="12747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Sobral Souza</dc:creator>
  <cp:lastModifiedBy>Sandra Sobral Souza</cp:lastModifiedBy>
  <cp:revision>4</cp:revision>
  <dcterms:created xsi:type="dcterms:W3CDTF">2020-10-08T16:44:26Z</dcterms:created>
  <dcterms:modified xsi:type="dcterms:W3CDTF">2020-10-08T17:05:20Z</dcterms:modified>
</cp:coreProperties>
</file>